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86" autoAdjust="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41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5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3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41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6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14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5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8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83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Resultado de imagen de akademia e shkencave e shqipërisë and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02" y="76200"/>
            <a:ext cx="1011700" cy="101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5400" y="1767343"/>
            <a:ext cx="2366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person/Group leader: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2636" y="1769077"/>
            <a:ext cx="1729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Prof. Nunzio DENORA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" y="2156009"/>
            <a:ext cx="1415772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          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5110" y="2156008"/>
            <a:ext cx="576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sz="1200" dirty="0">
                <a:solidFill>
                  <a:schemeClr val="tx1"/>
                </a:solidFill>
              </a:rPr>
              <a:t>Department of </a:t>
            </a:r>
            <a:r>
              <a:rPr lang="it-IT" sz="1200" dirty="0" err="1">
                <a:solidFill>
                  <a:schemeClr val="tx1"/>
                </a:solidFill>
              </a:rPr>
              <a:t>Pharmacy</a:t>
            </a:r>
            <a:r>
              <a:rPr lang="it-IT" sz="1200" dirty="0">
                <a:solidFill>
                  <a:schemeClr val="tx1"/>
                </a:solidFill>
              </a:rPr>
              <a:t> – </a:t>
            </a:r>
            <a:r>
              <a:rPr lang="it-IT" sz="1200" dirty="0" err="1">
                <a:solidFill>
                  <a:schemeClr val="tx1"/>
                </a:solidFill>
              </a:rPr>
              <a:t>Pharmaceutical</a:t>
            </a:r>
            <a:r>
              <a:rPr lang="it-IT" sz="1200" dirty="0">
                <a:solidFill>
                  <a:schemeClr val="tx1"/>
                </a:solidFill>
              </a:rPr>
              <a:t> Sciences, </a:t>
            </a:r>
            <a:r>
              <a:rPr lang="en-US" sz="1200" dirty="0">
                <a:solidFill>
                  <a:schemeClr val="tx1"/>
                </a:solidFill>
              </a:rPr>
              <a:t>University of Bari Aldo Moro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7496" y="4612719"/>
            <a:ext cx="703256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50" dirty="0">
                <a:latin typeface="Arial" panose="020B0604020202020204" pitchFamily="34" charset="0"/>
                <a:cs typeface="Arial" panose="020B0604020202020204" pitchFamily="34" charset="0"/>
              </a:rPr>
              <a:t>Innovative nano-drug delivery systems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50" dirty="0">
                <a:latin typeface="Arial" panose="020B0604020202020204" pitchFamily="34" charset="0"/>
                <a:cs typeface="Arial" panose="020B0604020202020204" pitchFamily="34" charset="0"/>
              </a:rPr>
              <a:t>Microfluidic techniques for the production of advanced nano drug delivery systems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50" dirty="0">
                <a:latin typeface="Arial" panose="020B0604020202020204" pitchFamily="34" charset="0"/>
                <a:cs typeface="Arial" panose="020B0604020202020204" pitchFamily="34" charset="0"/>
              </a:rPr>
              <a:t>Direct powder extrusion 3D printing of nanomaterials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50" dirty="0">
                <a:latin typeface="Arial" panose="020B0604020202020204" pitchFamily="34" charset="0"/>
                <a:cs typeface="Arial" panose="020B0604020202020204" pitchFamily="34" charset="0"/>
              </a:rPr>
              <a:t>Targeted nanocarriers for the selective delivery of therapeutics and diagnostics to pathological disorders.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81552" y="3805881"/>
            <a:ext cx="56833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https://www.researchgate.net/profile/Nunzio-Denora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67172" y="3485400"/>
            <a:ext cx="49860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https://scholar.google.com/citations?user=Ai2Bx60AAAAJ&amp;hl=it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200" y="3471341"/>
            <a:ext cx="1418978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Google Scholar 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200" y="3809142"/>
            <a:ext cx="1431802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Research Gate   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200" y="2482300"/>
            <a:ext cx="1418978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Mail address     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39902" y="2466821"/>
            <a:ext cx="3836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University Campus - Street ‘’E. Orabona’’, 4, Bari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3313" y="4295001"/>
            <a:ext cx="1398140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Research lines 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200" y="2817145"/>
            <a:ext cx="1418978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Email/website   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67172" y="2715631"/>
            <a:ext cx="1803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nunzio.denora@uniba.it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87355" y="1355166"/>
            <a:ext cx="3617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DRUG DELIVERY SYSTEMS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53393"/>
            <a:ext cx="1678644" cy="1221761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544543" y="3152001"/>
            <a:ext cx="1561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Prof. Ass. Silvi Bozo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3003" y="3145215"/>
            <a:ext cx="1415772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Group Members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91971" y="2156008"/>
            <a:ext cx="5877681" cy="19301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83002" y="4240154"/>
            <a:ext cx="7286650" cy="24317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1570220" y="2947984"/>
            <a:ext cx="5706062" cy="25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https://persone.ict.uniba.it/rubrica/nunzio.denora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2B3934E-3824-DDB3-DDDD-D7F5132ED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0616" y="277370"/>
            <a:ext cx="2316681" cy="71329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9186360-E855-F709-413B-962A41570C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7470" y="1263270"/>
            <a:ext cx="1142631" cy="146491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691744B-CE16-67E7-3FAD-3621F0E6AD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4398" y="5402709"/>
            <a:ext cx="1561197" cy="49792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7EF4B4AE-A051-ACAA-98CA-B3FD14809C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4398" y="6058653"/>
            <a:ext cx="1588777" cy="613268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4E56A6B1-77D8-B297-457C-1BD30E468F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9698" y="4465701"/>
            <a:ext cx="778987" cy="778987"/>
          </a:xfrm>
          <a:prstGeom prst="rect">
            <a:avLst/>
          </a:prstGeom>
        </p:spPr>
      </p:pic>
      <p:pic>
        <p:nvPicPr>
          <p:cNvPr id="4" name="Immagine 3" descr="Immagine che contiene Viso umano, persona, vestiti, interno&#10;&#10;Descrizione generata automaticamente">
            <a:extLst>
              <a:ext uri="{FF2B5EF4-FFF2-40B4-BE49-F238E27FC236}">
                <a16:creationId xmlns:a16="http://schemas.microsoft.com/office/drawing/2014/main" id="{874695FE-1C98-4BA1-7156-7C22F6AF34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800" y="2949620"/>
            <a:ext cx="1205120" cy="137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55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145</Words>
  <Application>Microsoft Office PowerPoint</Application>
  <PresentationFormat>Presentazione su schermo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FUJITSU</dc:creator>
  <cp:lastModifiedBy>Silvi Bozo</cp:lastModifiedBy>
  <cp:revision>35</cp:revision>
  <dcterms:created xsi:type="dcterms:W3CDTF">2020-02-03T15:07:38Z</dcterms:created>
  <dcterms:modified xsi:type="dcterms:W3CDTF">2023-11-08T11:38:28Z</dcterms:modified>
</cp:coreProperties>
</file>